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d18175d9b324735" /><Relationship Type="http://schemas.openxmlformats.org/officeDocument/2006/relationships/extended-properties" Target="/docProps/app.xml" Id="Re9fccf8444ba4a6f" /><Relationship Type="http://schemas.openxmlformats.org/officeDocument/2006/relationships/officeDocument" Target="/ppt/presentation.xml" Id="R491af44ccae54a3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7130f0464f74ec0"/>
  </p:sldMasterIdLst>
  <p:notesMasterIdLst>
    <p:notesMasterId xmlns:r="http://schemas.openxmlformats.org/officeDocument/2006/relationships" r:id="Rd31bb4634b8b4da1"/>
  </p:notesMasterIdLst>
  <p:sldIdLst>
    <p:sldId xmlns:r="http://schemas.openxmlformats.org/officeDocument/2006/relationships" id="256" r:id="R1292bf559e5c4c47"/>
    <p:sldId xmlns:r="http://schemas.openxmlformats.org/officeDocument/2006/relationships" id="257" r:id="R7a693c17e1ba428f"/>
    <p:sldId xmlns:r="http://schemas.openxmlformats.org/officeDocument/2006/relationships" id="258" r:id="R5cf94838912d4cb0"/>
    <p:sldId xmlns:r="http://schemas.openxmlformats.org/officeDocument/2006/relationships" id="259" r:id="R257ffb479ce74ce1"/>
    <p:sldId xmlns:r="http://schemas.openxmlformats.org/officeDocument/2006/relationships" id="260" r:id="Rc5d8edf8c9aa45c6"/>
    <p:sldId xmlns:r="http://schemas.openxmlformats.org/officeDocument/2006/relationships" id="261" r:id="R5f02c6a6fec444a9"/>
    <p:sldId xmlns:r="http://schemas.openxmlformats.org/officeDocument/2006/relationships" id="262" r:id="R26b9d51cf5e54814"/>
    <p:sldId xmlns:r="http://schemas.openxmlformats.org/officeDocument/2006/relationships" id="263" r:id="R2fc24b99d7ab444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1bd6c23d863444d" /><Relationship Type="http://schemas.openxmlformats.org/officeDocument/2006/relationships/slideMaster" Target="/ppt/slideMasters/slideMaster1.xml" Id="R87130f0464f74ec0" /><Relationship Type="http://schemas.openxmlformats.org/officeDocument/2006/relationships/notesMaster" Target="/ppt/notesMasters/notesMaster1.xml" Id="Rd31bb4634b8b4da1" /><Relationship Type="http://schemas.openxmlformats.org/officeDocument/2006/relationships/presProps" Target="/ppt/presProps.xml" Id="Rb97eaad958ea4e5a" /><Relationship Type="http://schemas.openxmlformats.org/officeDocument/2006/relationships/tableStyles" Target="/ppt/tableStyles.xml" Id="R822baa50dc9743aa" /><Relationship Type="http://schemas.openxmlformats.org/officeDocument/2006/relationships/slide" Target="/ppt/slides/slide1.xml" Id="R1292bf559e5c4c47" /><Relationship Type="http://schemas.openxmlformats.org/officeDocument/2006/relationships/slide" Target="/ppt/slides/slide2.xml" Id="R7a693c17e1ba428f" /><Relationship Type="http://schemas.openxmlformats.org/officeDocument/2006/relationships/slide" Target="/ppt/slides/slide3.xml" Id="R5cf94838912d4cb0" /><Relationship Type="http://schemas.openxmlformats.org/officeDocument/2006/relationships/slide" Target="/ppt/slides/slide4.xml" Id="R257ffb479ce74ce1" /><Relationship Type="http://schemas.openxmlformats.org/officeDocument/2006/relationships/slide" Target="/ppt/slides/slide5.xml" Id="Rc5d8edf8c9aa45c6" /><Relationship Type="http://schemas.openxmlformats.org/officeDocument/2006/relationships/slide" Target="/ppt/slides/slide6.xml" Id="R5f02c6a6fec444a9" /><Relationship Type="http://schemas.openxmlformats.org/officeDocument/2006/relationships/slide" Target="/ppt/slides/slide7.xml" Id="R26b9d51cf5e54814" /><Relationship Type="http://schemas.openxmlformats.org/officeDocument/2006/relationships/slide" Target="/ppt/slides/slide8.xml" Id="R2fc24b99d7ab444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e0baafa8514411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175972493a249b0" /><Relationship Type="http://schemas.openxmlformats.org/officeDocument/2006/relationships/notesMaster" Target="/ppt/notesMasters/notesMaster1.xml" Id="R63d33cc586eb452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7dd42c588d0450c" /><Relationship Type="http://schemas.openxmlformats.org/officeDocument/2006/relationships/notesMaster" Target="/ppt/notesMasters/notesMaster1.xml" Id="R24042f04b79b495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29871af3d5a4664" /><Relationship Type="http://schemas.openxmlformats.org/officeDocument/2006/relationships/notesMaster" Target="/ppt/notesMasters/notesMaster1.xml" Id="Re09912a3438a441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36d1bde3fc94cc5" /><Relationship Type="http://schemas.openxmlformats.org/officeDocument/2006/relationships/notesMaster" Target="/ppt/notesMasters/notesMaster1.xml" Id="R08b8d32be8fc4b3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08c18f477614b00" /><Relationship Type="http://schemas.openxmlformats.org/officeDocument/2006/relationships/notesMaster" Target="/ppt/notesMasters/notesMaster1.xml" Id="Rb9ffe528c231443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ad532709ba64a87" /><Relationship Type="http://schemas.openxmlformats.org/officeDocument/2006/relationships/notesMaster" Target="/ppt/notesMasters/notesMaster1.xml" Id="R468b6d89ac1c4fa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ad3a6c808144c94" /><Relationship Type="http://schemas.openxmlformats.org/officeDocument/2006/relationships/notesMaster" Target="/ppt/notesMasters/notesMaster1.xml" Id="R583ab6946de641a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23c07254fc64fbc" /><Relationship Type="http://schemas.openxmlformats.org/officeDocument/2006/relationships/notesMaster" Target="/ppt/notesMasters/notesMaster1.xml" Id="R05cc5566f53246c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依使用者確認之四種圖片政策整理。圖片為此任務既有簡報實際渲染範例，不是安裝介面截圖。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依使用者確認之四種圖片政策整理。圖片為此任務既有簡報實際渲染範例，不是安裝介面截圖。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依使用者確認之四種圖片政策整理。圖片為此任務既有簡報實際渲染範例，不是安裝介面截圖。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依使用者確認之四種圖片政策整理。圖片為此任務既有簡報實際渲染範例，不是安裝介面截圖。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依使用者確認之四種圖片政策整理。圖片為此任務既有簡報實際渲染範例，不是安裝介面截圖。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依使用者確認之四種圖片政策整理。圖片為此任務既有簡報實際渲染範例，不是安裝介面截圖。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依使用者確認之四種圖片政策整理。圖片為此任務既有簡報實際渲染範例，不是安裝介面截圖。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依使用者確認之四種圖片政策整理。圖片為此任務既有簡報實際渲染範例，不是安裝介面截圖。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5221f3f654459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0c36598517c41b2" /><Relationship Type="http://schemas.openxmlformats.org/officeDocument/2006/relationships/slideLayout" Target="/ppt/slideLayouts/slideLayout1.xml" Id="Rb84b24066a5d4cf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84b24066a5d4cf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dec0f9bd3d4e24" /><Relationship Type="http://schemas.openxmlformats.org/officeDocument/2006/relationships/image" Target="/ppt/media/image.png" Id="R6f0d9b837f634a34" /><Relationship Type="http://schemas.openxmlformats.org/officeDocument/2006/relationships/notesSlide" Target="/ppt/notesSlides/notesSlide1.xml" Id="Rffb3f6ab7510498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93a6138cd54ee8" /><Relationship Type="http://schemas.openxmlformats.org/officeDocument/2006/relationships/image" Target="/ppt/media/image2.png" Id="R0c6e1386e8f7416a" /><Relationship Type="http://schemas.openxmlformats.org/officeDocument/2006/relationships/notesSlide" Target="/ppt/notesSlides/notesSlide2.xml" Id="R5df137edcb09491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295ef8e06842f8" /><Relationship Type="http://schemas.openxmlformats.org/officeDocument/2006/relationships/notesSlide" Target="/ppt/notesSlides/notesSlide3.xml" Id="R73028825d8b54d2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ef15226fda4c2b" /><Relationship Type="http://schemas.openxmlformats.org/officeDocument/2006/relationships/image" Target="/ppt/media/image3.png" Id="R14da2f1880fb43a7" /><Relationship Type="http://schemas.openxmlformats.org/officeDocument/2006/relationships/notesSlide" Target="/ppt/notesSlides/notesSlide4.xml" Id="R5c2d580db9af4f0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54defac4f64aee" /><Relationship Type="http://schemas.openxmlformats.org/officeDocument/2006/relationships/image" Target="/ppt/media/image4.png" Id="R694a44b85dda4a46" /><Relationship Type="http://schemas.openxmlformats.org/officeDocument/2006/relationships/image" Target="/ppt/media/image5.png" Id="R6defe14559bf45b9" /><Relationship Type="http://schemas.openxmlformats.org/officeDocument/2006/relationships/notesSlide" Target="/ppt/notesSlides/notesSlide5.xml" Id="R18ab2821d4444d8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ccd1d60bed4a84" /><Relationship Type="http://schemas.openxmlformats.org/officeDocument/2006/relationships/notesSlide" Target="/ppt/notesSlides/notesSlide6.xml" Id="Rb059821133f3420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4437d772ab4f86" /><Relationship Type="http://schemas.openxmlformats.org/officeDocument/2006/relationships/image" Target="/ppt/media/image6.png" Id="R20830c20acc34359" /><Relationship Type="http://schemas.openxmlformats.org/officeDocument/2006/relationships/notesSlide" Target="/ppt/notesSlides/notesSlide7.xml" Id="R1880b4a96107411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dbf48bca3f4971" /><Relationship Type="http://schemas.openxmlformats.org/officeDocument/2006/relationships/notesSlide" Target="/ppt/notesSlides/notesSlide8.xml" Id="Rb2cc797afeac476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1F07C7-C6E9-4E75-AA6F-A7D5CCE62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3450" b="1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Presentation Maker 圖片選擇教學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A9D4B6-E80D-4CE6-A793-DCC42FC91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3350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087F85"/>
                </a:solidFill>
                <a:latin typeface="PingFang TC"/>
                <a:ea typeface="PingFang TC"/>
                <a:cs typeface="PingFang TC"/>
              </a:defRPr>
            </a:pPr>
            <a:r>
              <a:rPr sz="2400" b="0">
                <a:solidFill>
                  <a:srgbClr val="087F85"/>
                </a:solidFill>
                <a:latin typeface="PingFang TC"/>
                <a:ea typeface="PingFang TC"/>
                <a:cs typeface="PingFang TC"/>
              </a:rPr>
              <a:t>輸出格式、原圖處理與混合簡報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0d9b837f634a34"/>
          <a:stretch xmlns:a="http://schemas.openxmlformats.org/drawingml/2006/main"/>
        </p:blipFill>
        <p:spPr>
          <a:xfrm xmlns:a="http://schemas.openxmlformats.org/drawingml/2006/main">
            <a:off x="4954058" y="2257425"/>
            <a:ext cx="6570133" cy="36957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09B3A1-D354-4FCF-8B7E-14D12F04E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62250"/>
            <a:ext cx="4048125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先決定成品能否編輯</a:t>
            </a:r>
          </a:p>
          <a:p xmlns:a="http://schemas.openxmlformats.org/drawingml/2006/main">
            <a:pPr>
              <a:defRPr sz="2550" b="1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再決定照片如何處理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D73724-63CB-4DD1-9313-4129C92A2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43550"/>
            <a:ext cx="3810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1800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16:9 圖文教學</a:t>
            </a:r>
          </a:p>
        </p:txBody>
      </p:sp>
    </p:spTree>
    <p:extLst>
      <p:ext uri="{BB962C8B-B14F-4D97-AF65-F5344CB8AC3E}">
        <p14:creationId xmlns:p14="http://schemas.microsoft.com/office/powerpoint/2010/main" val="14779284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96B363-ED3D-447A-886E-EE0EDDF5A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3450" b="1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輸出格式與圖片選擇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3A5A4E-C797-4DB7-B280-1DF728D28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87F85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>
                <a:solidFill>
                  <a:srgbClr val="087F85"/>
                </a:solidFill>
                <a:latin typeface="PingFang TC"/>
                <a:ea typeface="PingFang TC"/>
                <a:cs typeface="PingFang TC"/>
              </a:rPr>
              <a:t>1  圖像式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C7F9DC-6C63-4D6F-AE5C-D1104F80E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4857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每頁是一張完整圖片。</a:t>
            </a:r>
          </a:p>
          <a:p xmlns:a="http://schemas.openxmlformats.org/drawingml/2006/main">
            <a:pPr>
              <a:def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AI 可整頁重新設計。</a:t>
            </a:r>
          </a:p>
          <a:p xmlns:a="http://schemas.openxmlformats.org/drawingml/2006/main">
            <a:pPr>
              <a:def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沿用原圖時，先組版，</a:t>
            </a:r>
          </a:p>
          <a:p xmlns:a="http://schemas.openxmlformats.org/drawingml/2006/main">
            <a:pPr>
              <a:def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再輸出整頁圖片。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8E2199-9E30-4829-BFB2-7F7701C9D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571625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87F85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>
                <a:solidFill>
                  <a:srgbClr val="087F85"/>
                </a:solidFill>
                <a:latin typeface="PingFang TC"/>
                <a:ea typeface="PingFang TC"/>
                <a:cs typeface="PingFang TC"/>
              </a:rPr>
              <a:t>2  可編輯式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7F46F1-10B3-4AB9-BAD2-081EC1DE4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190750"/>
            <a:ext cx="4857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文字、圖形、表格與圖表</a:t>
            </a:r>
          </a:p>
          <a:p xmlns:a="http://schemas.openxmlformats.org/drawingml/2006/main">
            <a:pPr>
              <a:def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保留原生物件。</a:t>
            </a:r>
          </a:p>
          <a:p xmlns:a="http://schemas.openxmlformats.org/drawingml/2006/main">
            <a:pPr>
              <a:def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照片仍是獨立圖片，可移動與縮放。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6e1386e8f7416a"/>
          <a:stretch xmlns:a="http://schemas.openxmlformats.org/drawingml/2006/main"/>
        </p:blipFill>
        <p:spPr>
          <a:xfrm xmlns:a="http://schemas.openxmlformats.org/drawingml/2006/main">
            <a:off x="4191000" y="4049911"/>
            <a:ext cx="3905250" cy="219670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3983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2E404F-CF38-4EEC-A462-775747BAF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3450" b="1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含圖片簡報：兩種輸出都有四個選項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112AE4-9175-41A7-9248-EC9E2EA69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1625"/>
            <a:ext cx="3476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87F85"/>
                </a:solidFill>
                <a:latin typeface="PingFang TC"/>
                <a:ea typeface="PingFang TC"/>
                <a:cs typeface="PingFang TC"/>
              </a:defRPr>
            </a:pPr>
            <a:r>
              <a:rPr sz="2400" b="1">
                <a:solidFill>
                  <a:srgbClr val="087F85"/>
                </a:solidFill>
                <a:latin typeface="PingFang TC"/>
                <a:ea typeface="PingFang TC"/>
                <a:cs typeface="PingFang TC"/>
              </a:rPr>
              <a:t>1  不用圖片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F9EE4F-58DD-458A-B990-279C2D0E5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571625"/>
            <a:ext cx="695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移除一般照片與插畫，保留資訊內容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543DB4-FC84-487F-8011-6AD28E985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38425"/>
            <a:ext cx="3476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87F85"/>
                </a:solidFill>
                <a:latin typeface="PingFang TC"/>
                <a:ea typeface="PingFang TC"/>
                <a:cs typeface="PingFang TC"/>
              </a:defRPr>
            </a:pPr>
            <a:r>
              <a:rPr sz="2400" b="1">
                <a:solidFill>
                  <a:srgbClr val="087F85"/>
                </a:solidFill>
                <a:latin typeface="PingFang TC"/>
                <a:ea typeface="PingFang TC"/>
                <a:cs typeface="PingFang TC"/>
              </a:rPr>
              <a:t>2  直接沿用原圖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192C75-7162-43D9-9AE8-7D9D04795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638425"/>
            <a:ext cx="695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原圖不經 AI，配合版面移動、縮放或裁切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F414BB-4FAA-4BE1-90EE-EE90AC185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05225"/>
            <a:ext cx="3476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87F85"/>
                </a:solidFill>
                <a:latin typeface="PingFang TC"/>
                <a:ea typeface="PingFang TC"/>
                <a:cs typeface="PingFang TC"/>
              </a:defRPr>
            </a:pPr>
            <a:r>
              <a:rPr sz="2400" b="1">
                <a:solidFill>
                  <a:srgbClr val="087F85"/>
                </a:solidFill>
                <a:latin typeface="PingFang TC"/>
                <a:ea typeface="PingFang TC"/>
                <a:cs typeface="PingFang TC"/>
              </a:rPr>
              <a:t>3  超擬真重繪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73CCBA-AB85-4EE0-9CB6-9694E1FD6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705225"/>
            <a:ext cx="695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AI 參照原圖重畫，維持人物、物件與場景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6BE090-80E1-4DEC-BFFA-55DB612B3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72025"/>
            <a:ext cx="3476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087F85"/>
                </a:solidFill>
                <a:latin typeface="PingFang TC"/>
                <a:ea typeface="PingFang TC"/>
                <a:cs typeface="PingFang TC"/>
              </a:defRPr>
            </a:pPr>
            <a:r>
              <a:rPr sz="2400" b="1">
                <a:solidFill>
                  <a:srgbClr val="087F85"/>
                </a:solidFill>
                <a:latin typeface="PingFang TC"/>
                <a:ea typeface="PingFang TC"/>
                <a:cs typeface="PingFang TC"/>
              </a:rPr>
              <a:t>4  重新生成配圖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645B9E-EF57-4A5B-B807-ABE343F47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772025"/>
            <a:ext cx="695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依文字內容生成新的合適圖片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7FD013-6ADB-42CA-ACC2-B2CEA5B40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4837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1800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這些數字是圖片選單，不是製作步驟。</a:t>
            </a:r>
          </a:p>
        </p:txBody>
      </p:sp>
    </p:spTree>
    <p:extLst>
      <p:ext uri="{BB962C8B-B14F-4D97-AF65-F5344CB8AC3E}">
        <p14:creationId xmlns:p14="http://schemas.microsoft.com/office/powerpoint/2010/main" val="9276180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189650-BAC6-4E8C-8689-AFC664B78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3450" b="1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直接沿用原圖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da2f1880fb43a7"/>
          <a:stretch xmlns:a="http://schemas.openxmlformats.org/drawingml/2006/main"/>
        </p:blipFill>
        <p:spPr>
          <a:xfrm xmlns:a="http://schemas.openxmlformats.org/drawingml/2006/main">
            <a:off x="619125" y="1714500"/>
            <a:ext cx="6858000" cy="38576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BE654E-7E5C-4517-A31B-C3645AAB3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1762125"/>
            <a:ext cx="3571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87F85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>
                <a:solidFill>
                  <a:srgbClr val="087F85"/>
                </a:solidFill>
                <a:latin typeface="PingFang TC"/>
                <a:ea typeface="PingFang TC"/>
                <a:cs typeface="PingFang TC"/>
              </a:rPr>
              <a:t>照片保持原樣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DCF7BB-41D7-4031-ACA7-8ED4935C8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524125"/>
            <a:ext cx="3476625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可改位置與尺寸</a:t>
            </a:r>
          </a:p>
          <a:p xmlns:a="http://schemas.openxmlformats.org/drawingml/2006/main">
            <a:pPr>
              <a:def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可合理裁切</a:t>
            </a:r>
          </a:p>
          <a:p xmlns:a="http://schemas.openxmlformats.org/drawingml/2006/main">
            <a:pPr>
              <a:def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不把原圖交給 AI 重畫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A940CB-6BF6-4D73-A909-11CDC0D55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29300"/>
            <a:ext cx="10858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圖像式：組版後輸出滿版圖片。</a:t>
            </a:r>
          </a:p>
          <a:p xmlns:a="http://schemas.openxmlformats.org/drawingml/2006/main">
            <a:pPr>
              <a:defRPr sz="202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可編輯式：圖片以獨立物件保留。</a:t>
            </a:r>
          </a:p>
        </p:txBody>
      </p:sp>
    </p:spTree>
    <p:extLst>
      <p:ext uri="{BB962C8B-B14F-4D97-AF65-F5344CB8AC3E}">
        <p14:creationId xmlns:p14="http://schemas.microsoft.com/office/powerpoint/2010/main" val="13838173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113103-DD91-4819-ABD2-5748FB0E9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3450" b="1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超擬真重繪與重新生成配圖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B5EAB5-68DE-44ED-BF74-AF662EAEC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8590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87F85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>
                <a:solidFill>
                  <a:srgbClr val="087F85"/>
                </a:solidFill>
                <a:latin typeface="PingFang TC"/>
                <a:ea typeface="PingFang TC"/>
                <a:cs typeface="PingFang TC"/>
              </a:rPr>
              <a:t>超擬真重繪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7D41FB-30BB-47C0-BF97-E3595015D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43125"/>
            <a:ext cx="4857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00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保留原桌面、植物與物件。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4a44b85dda4a46"/>
          <a:stretch xmlns:a="http://schemas.openxmlformats.org/drawingml/2006/main"/>
        </p:blipFill>
        <p:spPr>
          <a:xfrm xmlns:a="http://schemas.openxmlformats.org/drawingml/2006/main">
            <a:off x="623690" y="2857500"/>
            <a:ext cx="5229620" cy="29432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EF8ECD-A60D-42A0-8440-296E93F77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10275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187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重畫可能有細節差異。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5FF4C0-BAC1-42AE-8A7B-5B59F19DB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48590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87F85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>
                <a:solidFill>
                  <a:srgbClr val="087F85"/>
                </a:solidFill>
                <a:latin typeface="PingFang TC"/>
                <a:ea typeface="PingFang TC"/>
                <a:cs typeface="PingFang TC"/>
              </a:rPr>
              <a:t>重新生成配圖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6B1C17-3B2B-4409-996D-3F5092B49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143125"/>
            <a:ext cx="4857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00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相同主題，改用分類收納的新畫面。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efe14559bf45b9"/>
          <a:stretch xmlns:a="http://schemas.openxmlformats.org/drawingml/2006/main"/>
        </p:blipFill>
        <p:spPr>
          <a:xfrm xmlns:a="http://schemas.openxmlformats.org/drawingml/2006/main">
            <a:off x="6338690" y="2857500"/>
            <a:ext cx="5229620" cy="2943225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90EA2E-F7C6-4708-AD41-262B0E04E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6010275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187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原文保留，配圖依內容重新構想。</a:t>
            </a:r>
          </a:p>
        </p:txBody>
      </p:sp>
    </p:spTree>
    <p:extLst>
      <p:ext uri="{BB962C8B-B14F-4D97-AF65-F5344CB8AC3E}">
        <p14:creationId xmlns:p14="http://schemas.microsoft.com/office/powerpoint/2010/main" val="9761620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05980A-B8A1-453B-ACBC-BFB858437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3450" b="1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來源只有大綱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DA51E4-BBEF-45FE-8818-AC9301FBC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4857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87F85"/>
                </a:solidFill>
                <a:latin typeface="PingFang TC"/>
                <a:ea typeface="PingFang TC"/>
                <a:cs typeface="PingFang TC"/>
              </a:defRPr>
            </a:pPr>
            <a:r>
              <a:rPr sz="2700" b="1">
                <a:solidFill>
                  <a:srgbClr val="087F85"/>
                </a:solidFill>
                <a:latin typeface="PingFang TC"/>
                <a:ea typeface="PingFang TC"/>
                <a:cs typeface="PingFang TC"/>
              </a:rPr>
              <a:t>圖像式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45D10A-CC1A-4B54-A4C8-A860437D7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28875"/>
            <a:ext cx="4857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32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不再詢問配圖。</a:t>
            </a:r>
          </a:p>
          <a:p xmlns:a="http://schemas.openxmlformats.org/drawingml/2006/main">
            <a:pPr>
              <a:defRPr sz="232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32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整頁設計與圖片交給系統處理。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22EEF8-F998-4169-87A7-91098831B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619250"/>
            <a:ext cx="4857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87F85"/>
                </a:solidFill>
                <a:latin typeface="PingFang TC"/>
                <a:ea typeface="PingFang TC"/>
                <a:cs typeface="PingFang TC"/>
              </a:defRPr>
            </a:pPr>
            <a:r>
              <a:rPr sz="2700" b="1">
                <a:solidFill>
                  <a:srgbClr val="087F85"/>
                </a:solidFill>
                <a:latin typeface="PingFang TC"/>
                <a:ea typeface="PingFang TC"/>
                <a:cs typeface="PingFang TC"/>
              </a:rPr>
              <a:t>可編輯式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B1121D-0BE8-42E1-ABF5-D13CBEEC3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28875"/>
            <a:ext cx="48577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550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1  生成配圖</a:t>
            </a:r>
          </a:p>
          <a:p xmlns:a="http://schemas.openxmlformats.org/drawingml/2006/main">
            <a:pPr>
              <a:defRPr sz="2550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550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2  不用圖片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2FC43A-798B-4F9E-8BA5-DD39D5D2D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48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250" b="1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沒有原圖，因此選項寫「生成配圖」。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7AD2F5-5A49-4314-9071-1126B6344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24500"/>
            <a:ext cx="1066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已有大綱先確認潤飾或製作；只有主題先確認是否規劃大綱。</a:t>
            </a:r>
          </a:p>
        </p:txBody>
      </p:sp>
    </p:spTree>
    <p:extLst>
      <p:ext uri="{BB962C8B-B14F-4D97-AF65-F5344CB8AC3E}">
        <p14:creationId xmlns:p14="http://schemas.microsoft.com/office/powerpoint/2010/main" val="11718164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9B1ED8-A29E-4EF2-AA6F-3A2F4DF73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3450" b="1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同一份簡報含扁平頁與可編輯頁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830c20acc34359"/>
          <a:stretch xmlns:a="http://schemas.openxmlformats.org/drawingml/2006/main"/>
        </p:blipFill>
        <p:spPr>
          <a:xfrm xmlns:a="http://schemas.openxmlformats.org/drawingml/2006/main">
            <a:off x="619125" y="1811536"/>
            <a:ext cx="6191250" cy="3482578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1C6E6B-7A77-472F-A806-66429EB76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1714500"/>
            <a:ext cx="428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87F85"/>
                </a:solidFill>
                <a:latin typeface="PingFang TC"/>
                <a:ea typeface="PingFang TC"/>
                <a:cs typeface="PingFang TC"/>
              </a:defRPr>
            </a:pPr>
            <a:r>
              <a:rPr sz="2550" b="1">
                <a:solidFill>
                  <a:srgbClr val="087F85"/>
                </a:solidFill>
                <a:latin typeface="PingFang TC"/>
                <a:ea typeface="PingFang TC"/>
                <a:cs typeface="PingFang TC"/>
              </a:rPr>
              <a:t>系統逐頁辨識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E7107C-F720-4100-ACDB-511B78C57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476500"/>
            <a:ext cx="4286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整份維持同一輸出與圖片選擇。</a:t>
            </a:r>
          </a:p>
          <a:p xmlns:a="http://schemas.openxmlformats.org/drawingml/2006/main">
            <a:pPr>
              <a:def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原圖能分離就按政策處理。</a:t>
            </a:r>
          </a:p>
          <a:p xmlns:a="http://schemas.openxmlformats.org/drawingml/2006/main">
            <a:pPr>
              <a:def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7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不必自行分類每一頁。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110C71-592E-4F23-9034-E4FD47446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61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沿用扁平頁：圖像式可保留整頁，明示未重新排版。</a:t>
            </a:r>
          </a:p>
          <a:p xmlns:a="http://schemas.openxmlformats.org/drawingml/2006/main">
            <a:pPr>
              <a:defRPr sz="2025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025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可編輯式重建文字與結構，只保留必要局部圖片。</a:t>
            </a:r>
          </a:p>
        </p:txBody>
      </p:sp>
    </p:spTree>
    <p:extLst>
      <p:ext uri="{BB962C8B-B14F-4D97-AF65-F5344CB8AC3E}">
        <p14:creationId xmlns:p14="http://schemas.microsoft.com/office/powerpoint/2010/main" val="142667272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7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752CE2-94B2-4EBD-A9C4-A9CA758E0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3450" b="1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確認選項後，連續完成整份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7BBCE6-6925-46CD-AA3D-1E12F2E60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1625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087F85"/>
                </a:solidFill>
                <a:latin typeface="PingFang TC"/>
                <a:ea typeface="PingFang TC"/>
                <a:cs typeface="PingFang TC"/>
              </a:defRPr>
            </a:pPr>
            <a:r>
              <a:rPr sz="2475" b="1">
                <a:solidFill>
                  <a:srgbClr val="087F85"/>
                </a:solidFill>
                <a:latin typeface="PingFang TC"/>
                <a:ea typeface="PingFang TC"/>
                <a:cs typeface="PingFang TC"/>
              </a:rPr>
              <a:t>建議製作順序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6608E2-6C94-43AE-ACD5-B13D14A26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86000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850" b="1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大綱　　可編輯簡報　　圖像式簡報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BE4A30-BB4B-49F4-A5DA-7C495834B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432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250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也可從大綱直接製作圖像式。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4D48DA-53B7-4D6E-96C2-A115DA49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67175"/>
            <a:ext cx="1076325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00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每次選風格都顯示預覽縮圖。</a:t>
            </a:r>
          </a:p>
          <a:p xmlns:a="http://schemas.openxmlformats.org/drawingml/2006/main">
            <a:pPr>
              <a:defRPr sz="2100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00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設定確認後，不再要求「開始／繼續」。</a:t>
            </a:r>
          </a:p>
          <a:p xmlns:a="http://schemas.openxmlformats.org/drawingml/2006/main">
            <a:pPr>
              <a:defRPr sz="2100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00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圖片政策有特殊困難時，集中列出受影響頁面與選項。</a:t>
            </a:r>
          </a:p>
          <a:p xmlns:a="http://schemas.openxmlformats.org/drawingml/2006/main">
            <a:pPr>
              <a:defRPr sz="2100" b="0">
                <a:solidFill>
                  <a:srgbClr val="173B46"/>
                </a:solidFill>
                <a:latin typeface="PingFang TC"/>
                <a:ea typeface="PingFang TC"/>
                <a:cs typeface="PingFang TC"/>
              </a:defRPr>
            </a:pPr>
            <a:r>
              <a:rPr sz="2100" b="0">
                <a:solidFill>
                  <a:srgbClr val="173B46"/>
                </a:solidFill>
                <a:latin typeface="PingFang TC"/>
                <a:ea typeface="PingFang TC"/>
                <a:cs typeface="PingFang TC"/>
              </a:rPr>
              <a:t>文字修正後仍不確定，交付完整 PPTX 並明示待確認位置。</a:t>
            </a:r>
          </a:p>
        </p:txBody>
      </p:sp>
    </p:spTree>
    <p:extLst>
      <p:ext uri="{BB962C8B-B14F-4D97-AF65-F5344CB8AC3E}">
        <p14:creationId xmlns:p14="http://schemas.microsoft.com/office/powerpoint/2010/main" val="12329371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2026-09-07T01:37:48.3020000Z</dcterms:created>
  <dcterms:modified xsi:type="dcterms:W3CDTF">2026-09-07T01:37:48.3020000Z</dcterms:modified>
</coreProperties>
</file>